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12"/>
  </p:notesMasterIdLst>
  <p:sldIdLst>
    <p:sldId id="446" r:id="rId5"/>
    <p:sldId id="439" r:id="rId6"/>
    <p:sldId id="462" r:id="rId7"/>
    <p:sldId id="461" r:id="rId8"/>
    <p:sldId id="471" r:id="rId9"/>
    <p:sldId id="472" r:id="rId10"/>
    <p:sldId id="270" r:id="rId11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2DD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 varScale="1">
        <p:scale>
          <a:sx n="240" d="100"/>
          <a:sy n="240" d="100"/>
        </p:scale>
        <p:origin x="372" y="18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10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10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07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2.fntdata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105" Type="http://customschemas.google.com/relationships/presentationmetadata" Target="metadata"/></Relationships>
</file>

<file path=ppt/media/image1.png>
</file>

<file path=ppt/media/image10.gif>
</file>

<file path=ppt/media/image11.png>
</file>

<file path=ppt/media/image12.gif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6423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https://colab.research.google.com/github/keras-team/keras-io/blob/master/examples/vision/ipynb/depth_estimation.ipynb</a:t>
            </a:r>
          </a:p>
        </p:txBody>
      </p:sp>
    </p:spTree>
    <p:extLst>
      <p:ext uri="{BB962C8B-B14F-4D97-AF65-F5344CB8AC3E}">
        <p14:creationId xmlns:p14="http://schemas.microsoft.com/office/powerpoint/2010/main" val="3613193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https://colab.research.google.com/github/keras-team/keras-io/blob/master/examples/vision/ipynb/depth_estimation.ipynb</a:t>
            </a:r>
          </a:p>
          <a:p>
            <a:r>
              <a:rPr lang="pt-BR" dirty="0"/>
              <a:t>https://keras.io/examples/vision/depth_estimation/</a:t>
            </a:r>
          </a:p>
        </p:txBody>
      </p:sp>
    </p:spTree>
    <p:extLst>
      <p:ext uri="{BB962C8B-B14F-4D97-AF65-F5344CB8AC3E}">
        <p14:creationId xmlns:p14="http://schemas.microsoft.com/office/powerpoint/2010/main" val="144411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dirty="0"/>
              <a:t>https://colab.research.google.com/github/keras-team/keras-io/blob/master/examples/vision/ipynb/depth_estimation.ipynb</a:t>
            </a:r>
          </a:p>
          <a:p>
            <a:r>
              <a:rPr lang="pt-BR" dirty="0"/>
              <a:t>https://keras.io/examples/vision/depth_estimation/</a:t>
            </a:r>
          </a:p>
          <a:p>
            <a:r>
              <a:rPr lang="pt-BR"/>
              <a:t>https://colab.research.google.com/drive/11q3Qb-0OiAfXh0ZO0Qky5uE99qE_O6Ae#scrollTo=wZCNl6d0pu1M</a:t>
            </a:r>
            <a:endParaRPr lang="pt-B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gi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F26FE383-15BF-3792-C21D-B644B814F0BE}"/>
              </a:ext>
            </a:extLst>
          </p:cNvPr>
          <p:cNvSpPr/>
          <p:nvPr/>
        </p:nvSpPr>
        <p:spPr>
          <a:xfrm>
            <a:off x="0" y="0"/>
            <a:ext cx="9144000" cy="51434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7" name="Google Shape;57;p2"/>
          <p:cNvSpPr txBox="1"/>
          <p:nvPr/>
        </p:nvSpPr>
        <p:spPr>
          <a:xfrm>
            <a:off x="490382" y="2876867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Prof. Dr. Diego Renan Bruno</a:t>
            </a:r>
            <a:endParaRPr sz="16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Education Tech Lead </a:t>
            </a:r>
            <a:r>
              <a:rPr lang="en-US" sz="1600" b="0" i="0" u="none" strike="noStrike" cap="none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na</a:t>
            </a:r>
            <a: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DIO</a:t>
            </a:r>
            <a:b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Doutor</a:t>
            </a:r>
            <a:r>
              <a:rPr lang="en-US" sz="16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Robótica e </a:t>
            </a:r>
            <a:r>
              <a:rPr lang="en-US" sz="1600" i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490382" y="48299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Geração</a:t>
            </a:r>
            <a:r>
              <a:rPr lang="en-US" sz="4000" b="1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e </a:t>
            </a: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Manipulação</a:t>
            </a:r>
            <a:r>
              <a:rPr lang="en-US" sz="4000" b="1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de</a:t>
            </a: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48F048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Imagens 3D </a:t>
            </a: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90D29B4-F624-C3E4-3771-5B9A0887B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81896"/>
            <a:ext cx="9144000" cy="896006"/>
          </a:xfrm>
          <a:prstGeom prst="rect">
            <a:avLst/>
          </a:prstGeom>
        </p:spPr>
      </p:pic>
      <p:pic>
        <p:nvPicPr>
          <p:cNvPr id="16" name="Picture 2" descr="YOLO Darknet TXT Annotation Format">
            <a:extLst>
              <a:ext uri="{FF2B5EF4-FFF2-40B4-BE49-F238E27FC236}">
                <a16:creationId xmlns:a16="http://schemas.microsoft.com/office/drawing/2014/main" id="{5816BBA8-5B02-F357-C879-16F374AA3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470" y="4038114"/>
            <a:ext cx="2198595" cy="1099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OpenCV – Wikipédia, a enciclopédia livre">
            <a:extLst>
              <a:ext uri="{FF2B5EF4-FFF2-40B4-BE49-F238E27FC236}">
                <a16:creationId xmlns:a16="http://schemas.microsoft.com/office/drawing/2014/main" id="{F8DA768E-C788-0F15-556B-1197172AFB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392" y="4058785"/>
            <a:ext cx="901835" cy="111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TensorFlow Logo PNG Vector (SVG) Free Download">
            <a:extLst>
              <a:ext uri="{FF2B5EF4-FFF2-40B4-BE49-F238E27FC236}">
                <a16:creationId xmlns:a16="http://schemas.microsoft.com/office/drawing/2014/main" id="{54567830-385B-C6D6-0454-F9641D273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100" y="4107906"/>
            <a:ext cx="833302" cy="892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Inception v3 - Thambi Chat Bots Platform">
            <a:extLst>
              <a:ext uri="{FF2B5EF4-FFF2-40B4-BE49-F238E27FC236}">
                <a16:creationId xmlns:a16="http://schemas.microsoft.com/office/drawing/2014/main" id="{539FDA08-8AEA-B8C6-6D78-1542F96B7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200" y="4279775"/>
            <a:ext cx="828927" cy="828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316198E6-4567-EA83-1EB6-A31B9219D16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052" name="Picture 4" descr="google colab neural network for Sale OFF 60%">
            <a:extLst>
              <a:ext uri="{FF2B5EF4-FFF2-40B4-BE49-F238E27FC236}">
                <a16:creationId xmlns:a16="http://schemas.microsoft.com/office/drawing/2014/main" id="{6AAE8D76-4B9F-9E70-D00E-507C6659B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45" y="4081744"/>
            <a:ext cx="1177095" cy="1177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EACFCF6E-EC17-27D8-8846-DD576FC15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100" y="3520547"/>
            <a:ext cx="1195571" cy="463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Visão computacional — 1. Visão computacional é algo muito legal… | by  Henrique Peixoto Machado | Medium">
            <a:extLst>
              <a:ext uri="{FF2B5EF4-FFF2-40B4-BE49-F238E27FC236}">
                <a16:creationId xmlns:a16="http://schemas.microsoft.com/office/drawing/2014/main" id="{B34148CD-36F8-B485-3A64-77FF51283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672" y="150767"/>
            <a:ext cx="3368720" cy="336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5272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43A69F0-8FC6-5800-ECC1-455DAB7BE105}"/>
              </a:ext>
            </a:extLst>
          </p:cNvPr>
          <p:cNvSpPr/>
          <p:nvPr/>
        </p:nvSpPr>
        <p:spPr>
          <a:xfrm>
            <a:off x="0" y="0"/>
            <a:ext cx="9119671" cy="5143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42196E-3998-03B5-5978-DAC2A541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7DF0EEF-E4C3-7780-A1E5-425076A91F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r>
              <a:rPr lang="en-US"/>
              <a:t>]</a:t>
            </a:r>
            <a:endParaRPr/>
          </a:p>
        </p:txBody>
      </p:sp>
      <p:pic>
        <p:nvPicPr>
          <p:cNvPr id="4098" name="Picture 2" descr="The Secrets of Facial Recognition">
            <a:extLst>
              <a:ext uri="{FF2B5EF4-FFF2-40B4-BE49-F238E27FC236}">
                <a16:creationId xmlns:a16="http://schemas.microsoft.com/office/drawing/2014/main" id="{21134C38-40EA-9020-F4BC-E0CAD8C23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59" y="928711"/>
            <a:ext cx="5560151" cy="392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58;p2">
            <a:extLst>
              <a:ext uri="{FF2B5EF4-FFF2-40B4-BE49-F238E27FC236}">
                <a16:creationId xmlns:a16="http://schemas.microsoft.com/office/drawing/2014/main" id="{C72145C4-98FA-7D92-A2E2-E3D71C725158}"/>
              </a:ext>
            </a:extLst>
          </p:cNvPr>
          <p:cNvSpPr txBox="1"/>
          <p:nvPr/>
        </p:nvSpPr>
        <p:spPr>
          <a:xfrm>
            <a:off x="277090" y="289560"/>
            <a:ext cx="8224009" cy="721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Geração de imagens 3D</a:t>
            </a:r>
            <a:endParaRPr sz="3600" b="1" i="0" u="none" strike="noStrike" cap="none" dirty="0">
              <a:solidFill>
                <a:srgbClr val="48F04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CE62F12-A59C-2C30-FD5B-3053FC55B480}"/>
              </a:ext>
            </a:extLst>
          </p:cNvPr>
          <p:cNvSpPr txBox="1"/>
          <p:nvPr/>
        </p:nvSpPr>
        <p:spPr>
          <a:xfrm>
            <a:off x="277090" y="978448"/>
            <a:ext cx="457943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chemeClr val="bg1"/>
                </a:solidFill>
                <a:latin typeface="Arial Narrow" pitchFamily="34" charset="0"/>
                <a:sym typeface="Wingdings" pitchFamily="2" charset="2"/>
              </a:rPr>
              <a:t>Captura da imagem sem profundidade:</a:t>
            </a:r>
            <a:br>
              <a:rPr lang="pt-BR" sz="2200" dirty="0">
                <a:solidFill>
                  <a:schemeClr val="bg1"/>
                </a:solidFill>
                <a:latin typeface="Arial Narrow" pitchFamily="34" charset="0"/>
              </a:rPr>
            </a:br>
            <a:br>
              <a:rPr lang="pt-BR" sz="2200" dirty="0">
                <a:solidFill>
                  <a:schemeClr val="bg1"/>
                </a:solidFill>
                <a:latin typeface="Arial Narrow" pitchFamily="34" charset="0"/>
              </a:rPr>
            </a:br>
            <a:endParaRPr lang="pt-BR" sz="22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2D2CB42-D392-5B70-0671-F088544FF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71" y="103026"/>
            <a:ext cx="10572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Kinect - ícones de tecnologia grátis">
            <a:extLst>
              <a:ext uri="{FF2B5EF4-FFF2-40B4-BE49-F238E27FC236}">
                <a16:creationId xmlns:a16="http://schemas.microsoft.com/office/drawing/2014/main" id="{97E1B3C0-E761-AF7B-3287-774C52589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29" y="2036369"/>
            <a:ext cx="1578578" cy="1578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Depth Camera | Hackaday">
            <a:extLst>
              <a:ext uri="{FF2B5EF4-FFF2-40B4-BE49-F238E27FC236}">
                <a16:creationId xmlns:a16="http://schemas.microsoft.com/office/drawing/2014/main" id="{6F7AAEF6-39CC-5712-48BF-C86CA6DA9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8434" y="1073074"/>
            <a:ext cx="2525263" cy="2525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753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43A69F0-8FC6-5800-ECC1-455DAB7BE105}"/>
              </a:ext>
            </a:extLst>
          </p:cNvPr>
          <p:cNvSpPr/>
          <p:nvPr/>
        </p:nvSpPr>
        <p:spPr>
          <a:xfrm>
            <a:off x="0" y="0"/>
            <a:ext cx="9119671" cy="5143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42196E-3998-03B5-5978-DAC2A541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7DF0EEF-E4C3-7780-A1E5-425076A91F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r>
              <a:rPr lang="en-US"/>
              <a:t>]</a:t>
            </a:r>
            <a:endParaRPr/>
          </a:p>
        </p:txBody>
      </p:sp>
      <p:sp>
        <p:nvSpPr>
          <p:cNvPr id="6" name="Google Shape;58;p2">
            <a:extLst>
              <a:ext uri="{FF2B5EF4-FFF2-40B4-BE49-F238E27FC236}">
                <a16:creationId xmlns:a16="http://schemas.microsoft.com/office/drawing/2014/main" id="{C72145C4-98FA-7D92-A2E2-E3D71C725158}"/>
              </a:ext>
            </a:extLst>
          </p:cNvPr>
          <p:cNvSpPr txBox="1"/>
          <p:nvPr/>
        </p:nvSpPr>
        <p:spPr>
          <a:xfrm>
            <a:off x="277090" y="289560"/>
            <a:ext cx="8224009" cy="721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Reconstrução de imagens 3D</a:t>
            </a:r>
            <a:endParaRPr sz="3600" b="1" i="0" u="none" strike="noStrike" cap="none" dirty="0">
              <a:solidFill>
                <a:srgbClr val="48F04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CE62F12-A59C-2C30-FD5B-3053FC55B480}"/>
              </a:ext>
            </a:extLst>
          </p:cNvPr>
          <p:cNvSpPr txBox="1"/>
          <p:nvPr/>
        </p:nvSpPr>
        <p:spPr>
          <a:xfrm>
            <a:off x="277090" y="978448"/>
            <a:ext cx="457943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chemeClr val="bg1"/>
                </a:solidFill>
                <a:latin typeface="Arial Narrow" pitchFamily="34" charset="0"/>
                <a:sym typeface="Wingdings" pitchFamily="2" charset="2"/>
              </a:rPr>
              <a:t>Transformar uma imagem 2D para 3D:</a:t>
            </a:r>
            <a:br>
              <a:rPr lang="pt-BR" sz="2200" dirty="0">
                <a:solidFill>
                  <a:schemeClr val="bg1"/>
                </a:solidFill>
                <a:latin typeface="Arial Narrow" pitchFamily="34" charset="0"/>
              </a:rPr>
            </a:br>
            <a:br>
              <a:rPr lang="pt-BR" sz="2200" dirty="0">
                <a:solidFill>
                  <a:schemeClr val="bg1"/>
                </a:solidFill>
                <a:latin typeface="Arial Narrow" pitchFamily="34" charset="0"/>
              </a:rPr>
            </a:br>
            <a:endParaRPr lang="pt-BR" sz="22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2D2CB42-D392-5B70-0671-F088544FF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71" y="103026"/>
            <a:ext cx="10572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C5D44EB-C6E8-4DC4-2A5C-5E35DE3F4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470" y="1415947"/>
            <a:ext cx="5839754" cy="372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29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43A69F0-8FC6-5800-ECC1-455DAB7BE105}"/>
              </a:ext>
            </a:extLst>
          </p:cNvPr>
          <p:cNvSpPr/>
          <p:nvPr/>
        </p:nvSpPr>
        <p:spPr>
          <a:xfrm>
            <a:off x="0" y="0"/>
            <a:ext cx="9119671" cy="5143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42196E-3998-03B5-5978-DAC2A541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7DF0EEF-E4C3-7780-A1E5-425076A91F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r>
              <a:rPr lang="en-US"/>
              <a:t>]</a:t>
            </a:r>
            <a:endParaRPr/>
          </a:p>
        </p:txBody>
      </p:sp>
      <p:sp>
        <p:nvSpPr>
          <p:cNvPr id="6" name="Google Shape;58;p2">
            <a:extLst>
              <a:ext uri="{FF2B5EF4-FFF2-40B4-BE49-F238E27FC236}">
                <a16:creationId xmlns:a16="http://schemas.microsoft.com/office/drawing/2014/main" id="{C72145C4-98FA-7D92-A2E2-E3D71C725158}"/>
              </a:ext>
            </a:extLst>
          </p:cNvPr>
          <p:cNvSpPr txBox="1"/>
          <p:nvPr/>
        </p:nvSpPr>
        <p:spPr>
          <a:xfrm>
            <a:off x="277090" y="289560"/>
            <a:ext cx="8224009" cy="721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Reconstrução de imagens 3D</a:t>
            </a:r>
            <a:endParaRPr sz="3600" b="1" i="0" u="none" strike="noStrike" cap="none" dirty="0">
              <a:solidFill>
                <a:srgbClr val="48F04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CE62F12-A59C-2C30-FD5B-3053FC55B480}"/>
              </a:ext>
            </a:extLst>
          </p:cNvPr>
          <p:cNvSpPr txBox="1"/>
          <p:nvPr/>
        </p:nvSpPr>
        <p:spPr>
          <a:xfrm>
            <a:off x="277090" y="978448"/>
            <a:ext cx="457943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chemeClr val="bg1"/>
                </a:solidFill>
                <a:latin typeface="Arial Narrow" pitchFamily="34" charset="0"/>
                <a:sym typeface="Wingdings" pitchFamily="2" charset="2"/>
              </a:rPr>
              <a:t>Transformar uma imagem 2D para 3D:</a:t>
            </a:r>
            <a:br>
              <a:rPr lang="pt-BR" sz="2200" dirty="0">
                <a:solidFill>
                  <a:schemeClr val="bg1"/>
                </a:solidFill>
                <a:latin typeface="Arial Narrow" pitchFamily="34" charset="0"/>
              </a:rPr>
            </a:br>
            <a:br>
              <a:rPr lang="pt-BR" sz="2200" dirty="0">
                <a:solidFill>
                  <a:schemeClr val="bg1"/>
                </a:solidFill>
                <a:latin typeface="Arial Narrow" pitchFamily="34" charset="0"/>
              </a:rPr>
            </a:br>
            <a:endParaRPr lang="pt-BR" sz="22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2D2CB42-D392-5B70-0671-F088544FF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71" y="103026"/>
            <a:ext cx="10572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2D to 3D reconstruction. Is it fastinating to build a 3d model… | by Prim  Wong | Super AI Engineer | Medium">
            <a:extLst>
              <a:ext uri="{FF2B5EF4-FFF2-40B4-BE49-F238E27FC236}">
                <a16:creationId xmlns:a16="http://schemas.microsoft.com/office/drawing/2014/main" id="{3B0942D8-ED62-7838-5014-7E52774383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6" y="1460810"/>
            <a:ext cx="57150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8456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43A69F0-8FC6-5800-ECC1-455DAB7BE105}"/>
              </a:ext>
            </a:extLst>
          </p:cNvPr>
          <p:cNvSpPr/>
          <p:nvPr/>
        </p:nvSpPr>
        <p:spPr>
          <a:xfrm>
            <a:off x="0" y="0"/>
            <a:ext cx="9119671" cy="5143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42196E-3998-03B5-5978-DAC2A541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7DF0EEF-E4C3-7780-A1E5-425076A91F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r>
              <a:rPr lang="en-US"/>
              <a:t>]</a:t>
            </a:r>
            <a:endParaRPr/>
          </a:p>
        </p:txBody>
      </p:sp>
      <p:sp>
        <p:nvSpPr>
          <p:cNvPr id="6" name="Google Shape;58;p2">
            <a:extLst>
              <a:ext uri="{FF2B5EF4-FFF2-40B4-BE49-F238E27FC236}">
                <a16:creationId xmlns:a16="http://schemas.microsoft.com/office/drawing/2014/main" id="{C72145C4-98FA-7D92-A2E2-E3D71C725158}"/>
              </a:ext>
            </a:extLst>
          </p:cNvPr>
          <p:cNvSpPr txBox="1"/>
          <p:nvPr/>
        </p:nvSpPr>
        <p:spPr>
          <a:xfrm>
            <a:off x="277090" y="289560"/>
            <a:ext cx="8224009" cy="721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Kinect - Microsoft</a:t>
            </a:r>
            <a:endParaRPr sz="3600" b="1" i="0" u="none" strike="noStrike" cap="none" dirty="0">
              <a:solidFill>
                <a:srgbClr val="48F04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CE62F12-A59C-2C30-FD5B-3053FC55B480}"/>
              </a:ext>
            </a:extLst>
          </p:cNvPr>
          <p:cNvSpPr txBox="1"/>
          <p:nvPr/>
        </p:nvSpPr>
        <p:spPr>
          <a:xfrm>
            <a:off x="277090" y="978448"/>
            <a:ext cx="457943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chemeClr val="bg1"/>
                </a:solidFill>
                <a:latin typeface="Arial Narrow" pitchFamily="34" charset="0"/>
                <a:sym typeface="Wingdings" pitchFamily="2" charset="2"/>
              </a:rPr>
              <a:t>Sensoriamento 3D por laser </a:t>
            </a:r>
            <a:endParaRPr lang="pt-BR" sz="22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2D2CB42-D392-5B70-0671-F088544FF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71" y="103026"/>
            <a:ext cx="10572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Kinect - ícones de tecnologia grátis">
            <a:extLst>
              <a:ext uri="{FF2B5EF4-FFF2-40B4-BE49-F238E27FC236}">
                <a16:creationId xmlns:a16="http://schemas.microsoft.com/office/drawing/2014/main" id="{02B5C932-BA72-4820-3AB6-5F3C6D3A2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66" y="2301186"/>
            <a:ext cx="2297358" cy="2297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E0D79A9-90E4-C35F-7D2C-E8468DAD11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0340" y="1488920"/>
            <a:ext cx="5800759" cy="248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714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43A69F0-8FC6-5800-ECC1-455DAB7BE105}"/>
              </a:ext>
            </a:extLst>
          </p:cNvPr>
          <p:cNvSpPr/>
          <p:nvPr/>
        </p:nvSpPr>
        <p:spPr>
          <a:xfrm>
            <a:off x="0" y="0"/>
            <a:ext cx="9119671" cy="5143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42196E-3998-03B5-5978-DAC2A541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7DF0EEF-E4C3-7780-A1E5-425076A91F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r>
              <a:rPr lang="en-US"/>
              <a:t>]</a:t>
            </a:r>
            <a:endParaRPr/>
          </a:p>
        </p:txBody>
      </p:sp>
      <p:sp>
        <p:nvSpPr>
          <p:cNvPr id="6" name="Google Shape;58;p2">
            <a:extLst>
              <a:ext uri="{FF2B5EF4-FFF2-40B4-BE49-F238E27FC236}">
                <a16:creationId xmlns:a16="http://schemas.microsoft.com/office/drawing/2014/main" id="{C72145C4-98FA-7D92-A2E2-E3D71C725158}"/>
              </a:ext>
            </a:extLst>
          </p:cNvPr>
          <p:cNvSpPr txBox="1"/>
          <p:nvPr/>
        </p:nvSpPr>
        <p:spPr>
          <a:xfrm>
            <a:off x="277090" y="289560"/>
            <a:ext cx="8224009" cy="721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err="1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Depth</a:t>
            </a:r>
            <a:r>
              <a:rPr lang="pt-BR" sz="3600" b="1" i="0" u="none" strike="noStrike" cap="none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pt-BR" sz="3600" b="1" i="0" u="none" strike="noStrike" cap="none" dirty="0" err="1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estimatio</a:t>
            </a:r>
            <a:r>
              <a:rPr lang="pt-BR" sz="3600" b="1" dirty="0" err="1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</a:t>
            </a:r>
            <a:r>
              <a:rPr lang="pt-BR" sz="3600" b="1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COLAB</a:t>
            </a:r>
            <a:endParaRPr sz="3600" b="1" i="0" u="none" strike="noStrike" cap="none" dirty="0">
              <a:solidFill>
                <a:srgbClr val="48F04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CE62F12-A59C-2C30-FD5B-3053FC55B480}"/>
              </a:ext>
            </a:extLst>
          </p:cNvPr>
          <p:cNvSpPr txBox="1"/>
          <p:nvPr/>
        </p:nvSpPr>
        <p:spPr>
          <a:xfrm>
            <a:off x="277090" y="978448"/>
            <a:ext cx="457943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chemeClr val="bg1"/>
                </a:solidFill>
                <a:latin typeface="Arial Narrow" pitchFamily="34" charset="0"/>
                <a:sym typeface="Wingdings" pitchFamily="2" charset="2"/>
              </a:rPr>
              <a:t>Sensoriamento 3D por laser </a:t>
            </a:r>
            <a:endParaRPr lang="pt-BR" sz="22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2D2CB42-D392-5B70-0671-F088544FF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71" y="103026"/>
            <a:ext cx="10572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Kinect - ícones de tecnologia grátis">
            <a:extLst>
              <a:ext uri="{FF2B5EF4-FFF2-40B4-BE49-F238E27FC236}">
                <a16:creationId xmlns:a16="http://schemas.microsoft.com/office/drawing/2014/main" id="{02B5C932-BA72-4820-3AB6-5F3C6D3A2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66" y="2301186"/>
            <a:ext cx="2297358" cy="2297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E0D79A9-90E4-C35F-7D2C-E8468DAD11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0340" y="1488920"/>
            <a:ext cx="5800759" cy="248834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522EA13-C22A-9DC3-F52B-6D4FAFFAD4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914400"/>
            <a:ext cx="9144000" cy="426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159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7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-272555" y="21040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11" name="Picture 2" descr="Lenna - Wikipedia">
            <a:extLst>
              <a:ext uri="{FF2B5EF4-FFF2-40B4-BE49-F238E27FC236}">
                <a16:creationId xmlns:a16="http://schemas.microsoft.com/office/drawing/2014/main" id="{18133670-36CC-8F79-58A8-97F8E215C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689" y="1819402"/>
            <a:ext cx="2187197" cy="218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edia Kit - OpenCV">
            <a:extLst>
              <a:ext uri="{FF2B5EF4-FFF2-40B4-BE49-F238E27FC236}">
                <a16:creationId xmlns:a16="http://schemas.microsoft.com/office/drawing/2014/main" id="{CF8F7B42-B959-61BC-A01B-34929BFCC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4798" y="2988625"/>
            <a:ext cx="1159095" cy="153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5" ma:contentTypeDescription="Crie um novo documento." ma:contentTypeScope="" ma:versionID="b5045d34f54d00713f1d3c8a948584d5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393f5ed8fbc70cc4225b4f59a31ebb55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54DB20-193E-4A01-8B92-A067C24D41DC}">
  <ds:schemaRefs>
    <ds:schemaRef ds:uri="19483571-f922-4e8e-9c1c-26f0a2252132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851b35d3-0456-4d6a-bc2f-da927e91d158"/>
    <ds:schemaRef ds:uri="http://schemas.microsoft.com/office/2006/metadata/properties"/>
    <ds:schemaRef ds:uri="http://purl.org/dc/elements/1.1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D7EE2FA-F36D-4EC4-ACC5-1B57162FAF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DEAF98-EECB-4C91-AA05-29F10FF1C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1b35d3-0456-4d6a-bc2f-da927e91d158"/>
    <ds:schemaRef ds:uri="19483571-f922-4e8e-9c1c-26f0a22521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2195</TotalTime>
  <Words>242</Words>
  <Application>Microsoft Office PowerPoint</Application>
  <PresentationFormat>Apresentação na tela (16:9)</PresentationFormat>
  <Paragraphs>36</Paragraphs>
  <Slides>7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Calibri</vt:lpstr>
      <vt:lpstr>Century Gothic</vt:lpstr>
      <vt:lpstr>Arial</vt:lpstr>
      <vt:lpstr>Wingdings</vt:lpstr>
      <vt:lpstr>Arial Narrow</vt:lpstr>
      <vt:lpstr>Simple Light</vt:lpstr>
      <vt:lpstr>Apresentação do PowerPoint</vt:lpstr>
      <vt:lpstr> </vt:lpstr>
      <vt:lpstr> </vt:lpstr>
      <vt:lpstr> </vt:lpstr>
      <vt:lpstr> </vt:lpstr>
      <vt:lpstr>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Kawan Anthony</cp:lastModifiedBy>
  <cp:revision>77</cp:revision>
  <dcterms:modified xsi:type="dcterms:W3CDTF">2022-07-13T19:04:55Z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